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5"/>
  </p:notesMasterIdLst>
  <p:sldIdLst>
    <p:sldId id="318" r:id="rId2"/>
    <p:sldId id="263" r:id="rId3"/>
    <p:sldId id="264" r:id="rId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6"/>
      <p:bold r:id="rId7"/>
      <p:italic r:id="rId8"/>
      <p:boldItalic r:id="rId9"/>
    </p:embeddedFont>
    <p:embeddedFont>
      <p:font typeface="Helvetica Neue" panose="020B0604020202020204" charset="0"/>
      <p:regular r:id="rId10"/>
      <p:bold r:id="rId11"/>
      <p:italic r:id="rId12"/>
      <p:boldItalic r:id="rId13"/>
    </p:embeddedFont>
    <p:embeddedFont>
      <p:font typeface="Merriweather Sans" pitchFamily="2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pen Sans SemiBold" panose="020B070603080402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C6E1E1-556D-4703-B990-73C8D1DDE699}" v="2" dt="2022-01-04T14:13:40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5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26" Type="http://schemas.openxmlformats.org/officeDocument/2006/relationships/font" Target="fonts/font21.fntdata"/><Relationship Id="rId3" Type="http://schemas.openxmlformats.org/officeDocument/2006/relationships/slide" Target="slides/slide2.xml"/><Relationship Id="rId21" Type="http://schemas.openxmlformats.org/officeDocument/2006/relationships/font" Target="fonts/font16.fntdata"/><Relationship Id="rId34" Type="http://schemas.microsoft.com/office/2016/11/relationships/changesInfo" Target="changesInfos/changesInfo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5" Type="http://schemas.openxmlformats.org/officeDocument/2006/relationships/font" Target="fonts/font2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29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font" Target="fonts/font19.fntdata"/><Relationship Id="rId32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font" Target="fonts/font18.fntdata"/><Relationship Id="rId28" Type="http://schemas.openxmlformats.org/officeDocument/2006/relationships/font" Target="fonts/font23.fntdata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font" Target="fonts/font17.fntdata"/><Relationship Id="rId27" Type="http://schemas.openxmlformats.org/officeDocument/2006/relationships/font" Target="fonts/font22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esh Sugumar" userId="df1e9417-7502-4b52-826d-43f3f74e5621" providerId="ADAL" clId="{E36F5450-D681-4EE3-9D17-269595955210}"/>
    <pc:docChg chg="custSel addSld modSld">
      <pc:chgData name="Suresh Sugumar" userId="df1e9417-7502-4b52-826d-43f3f74e5621" providerId="ADAL" clId="{E36F5450-D681-4EE3-9D17-269595955210}" dt="2021-11-23T16:05:53.981" v="80"/>
      <pc:docMkLst>
        <pc:docMk/>
      </pc:docMkLst>
      <pc:sldChg chg="delSp mod">
        <pc:chgData name="Suresh Sugumar" userId="df1e9417-7502-4b52-826d-43f3f74e5621" providerId="ADAL" clId="{E36F5450-D681-4EE3-9D17-269595955210}" dt="2021-11-23T14:37:15.413" v="0" actId="478"/>
        <pc:sldMkLst>
          <pc:docMk/>
          <pc:sldMk cId="0" sldId="256"/>
        </pc:sldMkLst>
        <pc:spChg chg="del">
          <ac:chgData name="Suresh Sugumar" userId="df1e9417-7502-4b52-826d-43f3f74e5621" providerId="ADAL" clId="{E36F5450-D681-4EE3-9D17-269595955210}" dt="2021-11-23T14:37:15.413" v="0" actId="478"/>
          <ac:spMkLst>
            <pc:docMk/>
            <pc:sldMk cId="0" sldId="256"/>
            <ac:spMk id="278" creationId="{00000000-0000-0000-0000-000000000000}"/>
          </ac:spMkLst>
        </pc:spChg>
      </pc:sldChg>
      <pc:sldChg chg="modSp mod">
        <pc:chgData name="Suresh Sugumar" userId="df1e9417-7502-4b52-826d-43f3f74e5621" providerId="ADAL" clId="{E36F5450-D681-4EE3-9D17-269595955210}" dt="2021-11-23T15:24:13.477" v="35" actId="113"/>
        <pc:sldMkLst>
          <pc:docMk/>
          <pc:sldMk cId="1246042004" sldId="262"/>
        </pc:sldMkLst>
        <pc:spChg chg="mod">
          <ac:chgData name="Suresh Sugumar" userId="df1e9417-7502-4b52-826d-43f3f74e5621" providerId="ADAL" clId="{E36F5450-D681-4EE3-9D17-269595955210}" dt="2021-11-23T15:24:13.477" v="35" actId="113"/>
          <ac:spMkLst>
            <pc:docMk/>
            <pc:sldMk cId="1246042004" sldId="262"/>
            <ac:spMk id="301" creationId="{00000000-0000-0000-0000-000000000000}"/>
          </ac:spMkLst>
        </pc:spChg>
        <pc:spChg chg="mod">
          <ac:chgData name="Suresh Sugumar" userId="df1e9417-7502-4b52-826d-43f3f74e5621" providerId="ADAL" clId="{E36F5450-D681-4EE3-9D17-269595955210}" dt="2021-11-23T14:38:57.825" v="11" actId="20577"/>
          <ac:spMkLst>
            <pc:docMk/>
            <pc:sldMk cId="1246042004" sldId="262"/>
            <ac:spMk id="302" creationId="{00000000-0000-0000-0000-000000000000}"/>
          </ac:spMkLst>
        </pc:spChg>
      </pc:sldChg>
      <pc:sldChg chg="modSp new mod">
        <pc:chgData name="Suresh Sugumar" userId="df1e9417-7502-4b52-826d-43f3f74e5621" providerId="ADAL" clId="{E36F5450-D681-4EE3-9D17-269595955210}" dt="2021-11-23T16:05:53.981" v="80"/>
        <pc:sldMkLst>
          <pc:docMk/>
          <pc:sldMk cId="65863058" sldId="263"/>
        </pc:sldMkLst>
        <pc:spChg chg="mod">
          <ac:chgData name="Suresh Sugumar" userId="df1e9417-7502-4b52-826d-43f3f74e5621" providerId="ADAL" clId="{E36F5450-D681-4EE3-9D17-269595955210}" dt="2021-11-23T16:05:53.981" v="80"/>
          <ac:spMkLst>
            <pc:docMk/>
            <pc:sldMk cId="65863058" sldId="263"/>
            <ac:spMk id="2" creationId="{360617F4-E4E6-4FA3-99E6-CA10651A7F35}"/>
          </ac:spMkLst>
        </pc:spChg>
        <pc:spChg chg="mod">
          <ac:chgData name="Suresh Sugumar" userId="df1e9417-7502-4b52-826d-43f3f74e5621" providerId="ADAL" clId="{E36F5450-D681-4EE3-9D17-269595955210}" dt="2021-11-23T16:05:26.980" v="79" actId="20577"/>
          <ac:spMkLst>
            <pc:docMk/>
            <pc:sldMk cId="65863058" sldId="263"/>
            <ac:spMk id="3" creationId="{876770BC-9D7A-4964-BF12-72CF31F5D750}"/>
          </ac:spMkLst>
        </pc:spChg>
      </pc:sldChg>
    </pc:docChg>
  </pc:docChgLst>
  <pc:docChgLst>
    <pc:chgData name="Suresh Sugumar" userId="df1e9417-7502-4b52-826d-43f3f74e5621" providerId="ADAL" clId="{9FC6E1E1-556D-4703-B990-73C8D1DDE699}"/>
    <pc:docChg chg="custSel addSld delSld modSld sldOrd">
      <pc:chgData name="Suresh Sugumar" userId="df1e9417-7502-4b52-826d-43f3f74e5621" providerId="ADAL" clId="{9FC6E1E1-556D-4703-B990-73C8D1DDE699}" dt="2022-01-04T14:15:09.510" v="155" actId="47"/>
      <pc:docMkLst>
        <pc:docMk/>
      </pc:docMkLst>
      <pc:sldChg chg="ord modNotes">
        <pc:chgData name="Suresh Sugumar" userId="df1e9417-7502-4b52-826d-43f3f74e5621" providerId="ADAL" clId="{9FC6E1E1-556D-4703-B990-73C8D1DDE699}" dt="2022-01-04T14:12:32.806" v="16"/>
        <pc:sldMkLst>
          <pc:docMk/>
          <pc:sldMk cId="0" sldId="261"/>
        </pc:sldMkLst>
      </pc:sldChg>
      <pc:sldChg chg="addSp modSp mod">
        <pc:chgData name="Suresh Sugumar" userId="df1e9417-7502-4b52-826d-43f3f74e5621" providerId="ADAL" clId="{9FC6E1E1-556D-4703-B990-73C8D1DDE699}" dt="2022-01-04T14:15:07.092" v="154" actId="1076"/>
        <pc:sldMkLst>
          <pc:docMk/>
          <pc:sldMk cId="1246042004" sldId="262"/>
        </pc:sldMkLst>
        <pc:spChg chg="add mod">
          <ac:chgData name="Suresh Sugumar" userId="df1e9417-7502-4b52-826d-43f3f74e5621" providerId="ADAL" clId="{9FC6E1E1-556D-4703-B990-73C8D1DDE699}" dt="2022-01-04T14:15:07.092" v="154" actId="1076"/>
          <ac:spMkLst>
            <pc:docMk/>
            <pc:sldMk cId="1246042004" sldId="262"/>
            <ac:spMk id="5" creationId="{A0E6A2DA-C506-4653-9A35-40890DCD906B}"/>
          </ac:spMkLst>
        </pc:spChg>
      </pc:sldChg>
      <pc:sldChg chg="modSp mod">
        <pc:chgData name="Suresh Sugumar" userId="df1e9417-7502-4b52-826d-43f3f74e5621" providerId="ADAL" clId="{9FC6E1E1-556D-4703-B990-73C8D1DDE699}" dt="2022-01-04T14:14:24.012" v="152" actId="20577"/>
        <pc:sldMkLst>
          <pc:docMk/>
          <pc:sldMk cId="65863058" sldId="263"/>
        </pc:sldMkLst>
        <pc:spChg chg="mod">
          <ac:chgData name="Suresh Sugumar" userId="df1e9417-7502-4b52-826d-43f3f74e5621" providerId="ADAL" clId="{9FC6E1E1-556D-4703-B990-73C8D1DDE699}" dt="2022-01-04T14:14:24.012" v="152" actId="20577"/>
          <ac:spMkLst>
            <pc:docMk/>
            <pc:sldMk cId="65863058" sldId="263"/>
            <ac:spMk id="2" creationId="{360617F4-E4E6-4FA3-99E6-CA10651A7F35}"/>
          </ac:spMkLst>
        </pc:spChg>
        <pc:spChg chg="mod">
          <ac:chgData name="Suresh Sugumar" userId="df1e9417-7502-4b52-826d-43f3f74e5621" providerId="ADAL" clId="{9FC6E1E1-556D-4703-B990-73C8D1DDE699}" dt="2022-01-04T14:13:56.891" v="127" actId="20577"/>
          <ac:spMkLst>
            <pc:docMk/>
            <pc:sldMk cId="65863058" sldId="263"/>
            <ac:spMk id="3" creationId="{876770BC-9D7A-4964-BF12-72CF31F5D750}"/>
          </ac:spMkLst>
        </pc:spChg>
      </pc:sldChg>
      <pc:sldChg chg="modSp new del mod">
        <pc:chgData name="Suresh Sugumar" userId="df1e9417-7502-4b52-826d-43f3f74e5621" providerId="ADAL" clId="{9FC6E1E1-556D-4703-B990-73C8D1DDE699}" dt="2022-01-04T14:15:09.510" v="155" actId="47"/>
        <pc:sldMkLst>
          <pc:docMk/>
          <pc:sldMk cId="3453374767" sldId="264"/>
        </pc:sldMkLst>
        <pc:spChg chg="mod">
          <ac:chgData name="Suresh Sugumar" userId="df1e9417-7502-4b52-826d-43f3f74e5621" providerId="ADAL" clId="{9FC6E1E1-556D-4703-B990-73C8D1DDE699}" dt="2022-01-04T14:12:18.151" v="5" actId="20577"/>
          <ac:spMkLst>
            <pc:docMk/>
            <pc:sldMk cId="3453374767" sldId="264"/>
            <ac:spMk id="2" creationId="{AEDA1BC3-2F7E-44AE-9883-5AB41B22568D}"/>
          </ac:spMkLst>
        </pc:spChg>
        <pc:spChg chg="mod">
          <ac:chgData name="Suresh Sugumar" userId="df1e9417-7502-4b52-826d-43f3f74e5621" providerId="ADAL" clId="{9FC6E1E1-556D-4703-B990-73C8D1DDE699}" dt="2022-01-04T14:12:25.681" v="14" actId="6549"/>
          <ac:spMkLst>
            <pc:docMk/>
            <pc:sldMk cId="3453374767" sldId="264"/>
            <ac:spMk id="3" creationId="{A5AEF3F2-FB31-491A-93C8-F118A4B972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0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40"/>
          <p:cNvSpPr txBox="1"/>
          <p:nvPr/>
        </p:nvSpPr>
        <p:spPr>
          <a:xfrm>
            <a:off x="31917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40"/>
          <p:cNvSpPr txBox="1"/>
          <p:nvPr/>
        </p:nvSpPr>
        <p:spPr>
          <a:xfrm>
            <a:off x="60166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31950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60310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8" r:id="rId37"/>
    <p:sldLayoutId id="2147483689" r:id="rId38"/>
    <p:sldLayoutId id="2147483690" r:id="rId39"/>
    <p:sldLayoutId id="2147483691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admin/trusted-computing/blob/main/specifications/AP-TEE/For%20External%20-%20HW-Attested%20Scalable%20TEE%20proposal%20for%20RISC-V.adoc" TargetMode="External"/><Relationship Id="rId2" Type="http://schemas.openxmlformats.org/officeDocument/2006/relationships/hyperlink" Target="https://docs.google.com/document/d/1TRHhsGiB5W4K8M7I4e-f40mOPErTb9sv/edit?usp=sharing&amp;ouid=115665052574408264138&amp;rtpof=true&amp;sd=true" TargetMode="External"/><Relationship Id="rId1" Type="http://schemas.openxmlformats.org/officeDocument/2006/relationships/slideLayout" Target="../slideLayouts/slideLayout40.xml"/><Relationship Id="rId5" Type="http://schemas.openxmlformats.org/officeDocument/2006/relationships/hyperlink" Target="https://docs.google.com/document/d/1TXiuy4ac3hQmEKvtTtM5aFVHLnNKCrYxeRZFYPRq2Xw/edit#heading=h.9yggln8khyd0" TargetMode="External"/><Relationship Id="rId4" Type="http://schemas.openxmlformats.org/officeDocument/2006/relationships/hyperlink" Target="https://docs.google.com/document/d/1ME7THEF9JWuFqwm75x586y3wzhPeXahK8keLcgjZYG8/edit#heading=h.rdbq3ygwk87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cs.google.com/document/d/1xZ6IX0w0jaWDbLMFNAybTF3FpLnQ5TJ98nzIWbsbFnY/edit" TargetMode="Externa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60227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1543257" y="897027"/>
            <a:ext cx="5226" cy="37086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893220" y="4603960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60564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63269" y="4615391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3973" y="45953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75447" y="4607222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5839" y="969263"/>
            <a:ext cx="1772814" cy="183776"/>
          </a:xfrm>
          <a:prstGeom prst="rect">
            <a:avLst/>
          </a:pr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62523" y="1688212"/>
            <a:ext cx="273069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Lightweight TEE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59636" y="1450475"/>
            <a:ext cx="5046998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AP-TEE TG + Cap-based TG(?)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9214" y="3605698"/>
            <a:ext cx="39241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S-mode MPU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84714" y="2865158"/>
            <a:ext cx="221576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International Scalar Crypto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87032" y="4097081"/>
            <a:ext cx="675095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Microarchitectural </a:t>
            </a:r>
            <a:r>
              <a:rPr lang="en-GB" sz="900" dirty="0"/>
              <a:t>Side Channel (</a:t>
            </a:r>
            <a:r>
              <a:rPr lang="en-GB" sz="900" dirty="0" err="1"/>
              <a:t>uSC</a:t>
            </a:r>
            <a:r>
              <a:rPr lang="en-GB" sz="900" dirty="0"/>
              <a:t>) leakage mitigations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044077" y="971154"/>
            <a:ext cx="5467783" cy="183776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524295" y="457771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47145" y="3099055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48637" y="385628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ePMP</a:t>
            </a:r>
            <a:endParaRPr lang="en-GB" sz="9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70880" y="3855521"/>
            <a:ext cx="3314192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70880" y="3099959"/>
            <a:ext cx="2946395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4544897" y="3095572"/>
            <a:ext cx="399831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PQC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358989" y="3354037"/>
            <a:ext cx="1619664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 within Software HC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79BF-7B3F-5243-AF87-9F6EA5B1A152}"/>
              </a:ext>
            </a:extLst>
          </p:cNvPr>
          <p:cNvSpPr/>
          <p:nvPr/>
        </p:nvSpPr>
        <p:spPr>
          <a:xfrm>
            <a:off x="3861414" y="4349774"/>
            <a:ext cx="4681803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uSC</a:t>
            </a:r>
            <a:r>
              <a:rPr lang="en-GB" sz="900" dirty="0"/>
              <a:t> TG(s)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FA44-7B1B-8847-9AC4-44D5F65BDF7B}"/>
              </a:ext>
            </a:extLst>
          </p:cNvPr>
          <p:cNvSpPr/>
          <p:nvPr/>
        </p:nvSpPr>
        <p:spPr>
          <a:xfrm>
            <a:off x="877482" y="2183393"/>
            <a:ext cx="766050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1"/>
                </a:solidFill>
              </a:rPr>
              <a:t>Control Flow Integrity (CFI)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5CF69-ECC8-8D4B-BF21-A9CCAEC0A79F}"/>
              </a:ext>
            </a:extLst>
          </p:cNvPr>
          <p:cNvSpPr/>
          <p:nvPr/>
        </p:nvSpPr>
        <p:spPr>
          <a:xfrm>
            <a:off x="3171771" y="4888468"/>
            <a:ext cx="747793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SIG work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3861414" y="2430531"/>
            <a:ext cx="4681801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CFI TG(s): Temporal Fencing, and others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AAD019-B2D0-FD45-BD40-A37531F58BEF}"/>
              </a:ext>
            </a:extLst>
          </p:cNvPr>
          <p:cNvSpPr/>
          <p:nvPr/>
        </p:nvSpPr>
        <p:spPr>
          <a:xfrm>
            <a:off x="877483" y="2630656"/>
            <a:ext cx="2104519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Blockchain whitepaper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91131-3B41-DB46-8CD9-A9ACF6F04548}"/>
              </a:ext>
            </a:extLst>
          </p:cNvPr>
          <p:cNvSpPr/>
          <p:nvPr/>
        </p:nvSpPr>
        <p:spPr>
          <a:xfrm>
            <a:off x="4000477" y="4885719"/>
            <a:ext cx="74779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TG 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F151-431B-D549-88E9-2B01E82E1983}"/>
              </a:ext>
            </a:extLst>
          </p:cNvPr>
          <p:cNvSpPr/>
          <p:nvPr/>
        </p:nvSpPr>
        <p:spPr>
          <a:xfrm>
            <a:off x="4836383" y="4881341"/>
            <a:ext cx="747793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1570879" y="1215757"/>
            <a:ext cx="694098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Application-TEE, Confidential Compute, and Capabilities-Based (AP-TEE)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973206" y="3353214"/>
            <a:ext cx="192001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147145" y="1928915"/>
            <a:ext cx="24024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Pointer Masking (J extension)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2619941" y="1928915"/>
            <a:ext cx="227327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Tagging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18FE9-1FF2-49CF-A3FB-9365C4B20DC9}"/>
              </a:ext>
            </a:extLst>
          </p:cNvPr>
          <p:cNvSpPr/>
          <p:nvPr/>
        </p:nvSpPr>
        <p:spPr>
          <a:xfrm>
            <a:off x="1099751" y="864973"/>
            <a:ext cx="7438239" cy="567573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0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17F4-E4E6-4FA3-99E6-CA10651A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Current documents for review/ collaboration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770BC-9D7A-4964-BF12-72CF31F5D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24" y="1206843"/>
            <a:ext cx="8591824" cy="3539960"/>
          </a:xfrm>
        </p:spPr>
        <p:txBody>
          <a:bodyPr/>
          <a:lstStyle/>
          <a:p>
            <a:pPr marL="46355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RISC-V Platform Security Model</a:t>
            </a:r>
            <a:endParaRPr lang="en-US" sz="1800" b="1" dirty="0">
              <a:effectLst/>
            </a:endParaRPr>
          </a:p>
          <a:p>
            <a:pPr marL="120650" indent="0">
              <a:buNone/>
            </a:pPr>
            <a:r>
              <a:rPr lang="en-US" sz="1400" dirty="0">
                <a:solidFill>
                  <a:srgbClr val="0070C0"/>
                </a:solidFill>
                <a:hlinkClick r:id="rId2"/>
              </a:rPr>
              <a:t>https://docs.google.com/document/d/1TRHhsGiB5W4K8M7I4e-f40mOPErTb9sv/edit?usp=sharing&amp;ouid=115665052574408264138&amp;rtpof=true&amp;sd=true</a:t>
            </a:r>
            <a:br>
              <a:rPr lang="en-US" sz="1600" dirty="0">
                <a:solidFill>
                  <a:srgbClr val="0070C0"/>
                </a:solidFill>
              </a:rPr>
            </a:br>
            <a:endParaRPr lang="en-US" sz="1600" dirty="0">
              <a:solidFill>
                <a:srgbClr val="0070C0"/>
              </a:solidFill>
            </a:endParaRPr>
          </a:p>
          <a:p>
            <a:pPr marL="46355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RISC-V AP-TEE Proposal</a:t>
            </a:r>
            <a:endParaRPr lang="en-US" sz="1800" b="1" dirty="0">
              <a:effectLst/>
            </a:endParaRPr>
          </a:p>
          <a:p>
            <a:pPr marL="120650" indent="0">
              <a:buNone/>
            </a:pPr>
            <a:r>
              <a:rPr lang="en-US" altLang="en-US" sz="1400" dirty="0">
                <a:solidFill>
                  <a:srgbClr val="0070C0"/>
                </a:solidFill>
                <a:hlinkClick r:id="rId3"/>
              </a:rPr>
              <a:t>https://github.com/riscv-admin/trusted-computing/blob/main/specifications/AP-TEE/For%20External%20-%20HW-Attested%20Scalable%20TEE%20proposal%20for%20RISC-V.adoc </a:t>
            </a:r>
            <a:endParaRPr lang="en-US" altLang="en-US" sz="1400" dirty="0">
              <a:solidFill>
                <a:srgbClr val="0070C0"/>
              </a:solidFill>
            </a:endParaRPr>
          </a:p>
          <a:p>
            <a:pPr marL="120650" indent="0">
              <a:buNone/>
            </a:pPr>
            <a:endParaRPr lang="en-US" altLang="en-US" sz="1600" dirty="0">
              <a:solidFill>
                <a:srgbClr val="0070C0"/>
              </a:solidFill>
            </a:endParaRPr>
          </a:p>
          <a:p>
            <a:pPr marL="120650" indent="0">
              <a:buNone/>
            </a:pPr>
            <a:endParaRPr lang="en-US" sz="1800" dirty="0"/>
          </a:p>
          <a:p>
            <a:pPr marL="463550" indent="-342900">
              <a:buFont typeface="+mj-lt"/>
              <a:buAutoNum type="arabicPeriod" startAt="3"/>
            </a:pPr>
            <a:endParaRPr lang="en-US" sz="1600" b="1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marL="463550" indent="-342900">
              <a:buFont typeface="+mj-lt"/>
              <a:buAutoNum type="arabicPeriod" startAt="3"/>
            </a:pPr>
            <a:r>
              <a:rPr lang="en-US" sz="1600" b="1" dirty="0">
                <a:solidFill>
                  <a:srgbClr val="000000"/>
                </a:solidFill>
                <a:latin typeface="Roboto" panose="02000000000000000000" pitchFamily="2" charset="0"/>
              </a:rPr>
              <a:t>RISC-V</a:t>
            </a:r>
            <a:r>
              <a:rPr lang="en-US" sz="1800" dirty="0"/>
              <a:t> 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Confidential VM Proposal</a:t>
            </a:r>
          </a:p>
          <a:p>
            <a:pPr marL="120650" indent="0">
              <a:buNone/>
            </a:pPr>
            <a:r>
              <a:rPr lang="en-US" sz="1400" dirty="0">
                <a:solidFill>
                  <a:srgbClr val="0070C0"/>
                </a:solidFill>
                <a:hlinkClick r:id="rId4"/>
              </a:rPr>
              <a:t>https://docs.google.com/document/d/1ME7THEF9JWuFqwm75x586y3wzhPeXahK8keLcgjZYG8/edit#heading=h.rdbq3ygwk878</a:t>
            </a:r>
            <a:endParaRPr lang="en-US" sz="1400" dirty="0">
              <a:solidFill>
                <a:srgbClr val="0070C0"/>
              </a:solidFill>
            </a:endParaRPr>
          </a:p>
          <a:p>
            <a:pPr marL="120650" indent="0">
              <a:buNone/>
            </a:pPr>
            <a:endParaRPr lang="en-US" sz="1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1D03F88-55E6-4E5B-ABDA-C7B5FF46E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113843"/>
            <a:ext cx="7924724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https://docs.google.com/document/d/1TXiuy4ac3hQmEKvtTtM5aFVHLnNKCrYxeRZFYPRq2Xw/edit#heading=h.9yggln8khyd0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63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17F4-E4E6-4FA3-99E6-CA10651A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Agenda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F4C5FDC-9391-4332-9B91-51258FB4D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4007" y="1099333"/>
            <a:ext cx="88183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CCC.io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Terminology -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  <a:hlinkClick r:id="rId2"/>
              </a:rPr>
              <a:t>https://docs.google.com/document/d/1xZ6IX0w0jaWDbLMFNAybTF3FpLnQ5TJ98nzIWbsbFnY/edit</a:t>
            </a: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Review comments?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 Data in use memory isolation methods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9A60D1-D85F-4394-9C09-19F409756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624" y="1980427"/>
            <a:ext cx="5709884" cy="123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6281545-7E8B-4B77-A7A4-A8BF864FD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007" y="3259337"/>
            <a:ext cx="881836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How do we share data among various confidential entities?</a:t>
            </a: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Transcrypt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?</a:t>
            </a: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New crypto ISA?</a:t>
            </a: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Zero Trust</a:t>
            </a:r>
          </a:p>
          <a:p>
            <a:pPr marL="228600" indent="-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If we rely on RAM encryption this will be challenging</a:t>
            </a:r>
          </a:p>
          <a:p>
            <a:pPr marL="228600" indent="-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Should we consider L1/L2 level encryption? Its </a:t>
            </a:r>
            <a:r>
              <a:rPr lang="en-US" altLang="en-US" sz="1200" dirty="0" err="1">
                <a:solidFill>
                  <a:schemeClr val="tx1"/>
                </a:solidFill>
                <a:latin typeface="Arial" panose="020B0604020202020204" pitchFamily="34" charset="0"/>
              </a:rPr>
              <a:t>uArch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level and not ISA level but maybe something to investigate</a:t>
            </a:r>
          </a:p>
          <a:p>
            <a:pPr marL="228600" indent="-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28600" indent="-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Security Model, AP-TEE and CVM updates </a:t>
            </a:r>
          </a:p>
        </p:txBody>
      </p:sp>
    </p:spTree>
    <p:extLst>
      <p:ext uri="{BB962C8B-B14F-4D97-AF65-F5344CB8AC3E}">
        <p14:creationId xmlns:p14="http://schemas.microsoft.com/office/powerpoint/2010/main" val="217018178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313</Words>
  <Application>Microsoft Office PowerPoint</Application>
  <PresentationFormat>On-screen Show (16:9)</PresentationFormat>
  <Paragraphs>53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Roboto</vt:lpstr>
      <vt:lpstr>Open Sans SemiBold</vt:lpstr>
      <vt:lpstr>Helvetica Neue</vt:lpstr>
      <vt:lpstr>Open Sans</vt:lpstr>
      <vt:lpstr>Arial</vt:lpstr>
      <vt:lpstr>Century Gothic</vt:lpstr>
      <vt:lpstr>Merriweather Sans</vt:lpstr>
      <vt:lpstr>Simple Light</vt:lpstr>
      <vt:lpstr>Roadmap</vt:lpstr>
      <vt:lpstr>Current documents for review/ collaboration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Disclosures</dc:title>
  <cp:lastModifiedBy>Suresh Sugumar</cp:lastModifiedBy>
  <cp:revision>18</cp:revision>
  <dcterms:modified xsi:type="dcterms:W3CDTF">2022-02-16T06:46:12Z</dcterms:modified>
</cp:coreProperties>
</file>